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3" r:id="rId9"/>
    <p:sldId id="266" r:id="rId10"/>
    <p:sldId id="262" r:id="rId11"/>
    <p:sldId id="264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-45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4991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38a71369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38a71369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38a71369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38a71369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65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38a71369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38a71369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38a71369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38a71369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38a71369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38a713691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38a71369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38a71369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38a71369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38a71369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94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624480" y="3762675"/>
            <a:ext cx="3411600" cy="13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Quanti</a:t>
            </a:r>
            <a:r>
              <a:rPr lang="en-US" sz="24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anni</a:t>
            </a:r>
            <a:r>
              <a:rPr lang="en-US" sz="2400" i="1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ha?</a:t>
            </a:r>
            <a:endParaRPr sz="2400" i="1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14464"/>
          <a:stretch/>
        </p:blipFill>
        <p:spPr>
          <a:xfrm>
            <a:off x="1436875" y="0"/>
            <a:ext cx="7820299" cy="37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62675"/>
            <a:ext cx="5624476" cy="13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6352" y="3166001"/>
            <a:ext cx="2980235" cy="258231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90557" y="74087"/>
            <a:ext cx="2676664" cy="1808085"/>
          </a:xfrm>
        </p:spPr>
        <p:txBody>
          <a:bodyPr/>
          <a:lstStyle/>
          <a:p>
            <a:pPr marL="139700" indent="0">
              <a:buNone/>
            </a:pPr>
            <a:r>
              <a:rPr lang="it-IT" sz="3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Sant’Ivo alla Sapienza a Roma</a:t>
            </a:r>
          </a:p>
          <a:p>
            <a:endParaRPr lang="it-IT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1" r="27622" b="20000"/>
          <a:stretch/>
        </p:blipFill>
        <p:spPr>
          <a:xfrm>
            <a:off x="0" y="472472"/>
            <a:ext cx="3620666" cy="4671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8923" y="1839686"/>
            <a:ext cx="3304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it-IT" sz="2400" dirty="0">
                <a:solidFill>
                  <a:schemeClr val="tx1"/>
                </a:solidFill>
                <a:latin typeface="Georgia" panose="02040502050405020303" pitchFamily="18" charset="0"/>
              </a:rPr>
              <a:t>Francesco Borromini ha disegnato la chiesa nel </a:t>
            </a:r>
            <a:r>
              <a:rPr lang="it-IT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1642.</a:t>
            </a:r>
            <a:endParaRPr lang="it-IT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139700" indent="0">
              <a:buNone/>
            </a:pPr>
            <a:endParaRPr lang="it-IT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r="5357"/>
          <a:stretch/>
        </p:blipFill>
        <p:spPr>
          <a:xfrm>
            <a:off x="3221934" y="31601"/>
            <a:ext cx="1848938" cy="3701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39" y="3026229"/>
            <a:ext cx="3236990" cy="21172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56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0" y="0"/>
            <a:ext cx="3999900" cy="1850571"/>
          </a:xfrm>
        </p:spPr>
        <p:txBody>
          <a:bodyPr/>
          <a:lstStyle/>
          <a:p>
            <a:pPr marL="139700" indent="0">
              <a:buNone/>
            </a:pPr>
            <a:r>
              <a:rPr lang="it-IT" sz="3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La basilica di Santa Maria Novella a Firenze </a:t>
            </a:r>
          </a:p>
          <a:p>
            <a:pPr marL="139700" indent="0">
              <a:buNone/>
            </a:pPr>
            <a:endParaRPr lang="it-IT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6691" r="20275" b="12170"/>
          <a:stretch/>
        </p:blipFill>
        <p:spPr>
          <a:xfrm>
            <a:off x="3923907" y="0"/>
            <a:ext cx="522009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514" y="2155371"/>
            <a:ext cx="3439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Georgia" panose="02040502050405020303" pitchFamily="18" charset="0"/>
              </a:rPr>
              <a:t>La famosa facciata disegnata da Leon Battista Alberti è stata completata nel 1478.</a:t>
            </a:r>
          </a:p>
          <a:p>
            <a:endParaRPr lang="it-IT" sz="2400" dirty="0">
              <a:latin typeface="Georgia" panose="02040502050405020303" pitchFamily="18" charset="0"/>
            </a:endParaRPr>
          </a:p>
          <a:p>
            <a:r>
              <a:rPr lang="it-IT" sz="2400" dirty="0" smtClean="0">
                <a:latin typeface="Georgia" panose="02040502050405020303" pitchFamily="18" charset="0"/>
              </a:rPr>
              <a:t>La facciata ha ... </a:t>
            </a:r>
            <a:r>
              <a:rPr lang="it-IT" sz="2400" dirty="0">
                <a:latin typeface="Georgia" panose="02040502050405020303" pitchFamily="18" charset="0"/>
              </a:rPr>
              <a:t>a</a:t>
            </a:r>
            <a:r>
              <a:rPr lang="it-IT" sz="2400" dirty="0" smtClean="0">
                <a:latin typeface="Georgia" panose="02040502050405020303" pitchFamily="18" charset="0"/>
              </a:rPr>
              <a:t>nni.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6994500" y="46483"/>
            <a:ext cx="2149500" cy="13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Georgia"/>
                <a:ea typeface="Georgia"/>
                <a:cs typeface="Georgia"/>
                <a:sym typeface="Georgia"/>
              </a:rPr>
              <a:t>Il Duomo di Milano</a:t>
            </a:r>
            <a:endParaRPr sz="36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9946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994500" y="1907906"/>
            <a:ext cx="2149500" cy="296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La costruzione comincia nel 1386</a:t>
            </a:r>
            <a:r>
              <a:rPr lang="en" sz="2400" dirty="0" smtClean="0">
                <a:latin typeface="Georgia"/>
                <a:ea typeface="Georgia"/>
                <a:cs typeface="Georgia"/>
                <a:sym typeface="Georgia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Georgia"/>
              <a:ea typeface="Georgia"/>
              <a:cs typeface="Georgia"/>
              <a:sym typeface="Georgia"/>
            </a:endParaRPr>
          </a:p>
          <a:p>
            <a:pPr algn="ctr"/>
            <a:r>
              <a:rPr lang="en-US" sz="2400" dirty="0">
                <a:latin typeface="Georgia"/>
                <a:ea typeface="Georgia"/>
                <a:cs typeface="Georgia"/>
                <a:sym typeface="Georgia"/>
              </a:rPr>
              <a:t>Il Duomo ha … </a:t>
            </a:r>
            <a:r>
              <a:rPr lang="en-US" sz="2400" dirty="0" err="1">
                <a:latin typeface="Georgia"/>
                <a:ea typeface="Georgia"/>
                <a:cs typeface="Georgia"/>
                <a:sym typeface="Georgia"/>
              </a:rPr>
              <a:t>anni</a:t>
            </a:r>
            <a:r>
              <a:rPr lang="en-US" sz="2400" dirty="0">
                <a:latin typeface="Georgia"/>
                <a:ea typeface="Georgia"/>
                <a:cs typeface="Georgia"/>
                <a:sym typeface="Georgia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-1" y="326350"/>
            <a:ext cx="5323115" cy="15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 centro di ricerca della Distilleria Nardini</a:t>
            </a:r>
            <a:br>
              <a:rPr lang="en" sz="3000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3000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(Bassano del Grappa, Veneto)</a:t>
            </a:r>
            <a:endParaRPr sz="300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1322"/>
          <a:stretch/>
        </p:blipFill>
        <p:spPr>
          <a:xfrm>
            <a:off x="5323115" y="0"/>
            <a:ext cx="38208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1273950" y="2250175"/>
            <a:ext cx="25575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Il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centro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di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ricerca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Nardini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apre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nel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2004.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1273950" y="3995615"/>
            <a:ext cx="25011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Il centro ha</a:t>
            </a:r>
            <a:r>
              <a:rPr lang="en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en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24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… anni</a:t>
            </a:r>
            <a:r>
              <a:rPr lang="en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06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890500" y="180050"/>
            <a:ext cx="3039900" cy="18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La Basilica di San Marco a Venezia.</a:t>
            </a:r>
            <a:endParaRPr sz="300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9195" r="17236"/>
          <a:stretch/>
        </p:blipFill>
        <p:spPr>
          <a:xfrm>
            <a:off x="0" y="0"/>
            <a:ext cx="56755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5864550" y="2146050"/>
            <a:ext cx="29679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eorgia"/>
                <a:ea typeface="Georgia"/>
                <a:cs typeface="Georgia"/>
                <a:sym typeface="Georgia"/>
              </a:rPr>
              <a:t>La basilica è consacrata nel 1117.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675575" y="3308650"/>
            <a:ext cx="34683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La basilica ha</a:t>
            </a:r>
            <a:endParaRPr sz="24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… </a:t>
            </a:r>
            <a:r>
              <a:rPr lang="en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anni.</a:t>
            </a:r>
            <a:endParaRPr sz="24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239500" cy="1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Piazza San </a:t>
            </a:r>
            <a:r>
              <a:rPr lang="en" sz="3000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Pietro in Vaticano</a:t>
            </a:r>
            <a:endParaRPr sz="300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l="7233" r="7768"/>
          <a:stretch/>
        </p:blipFill>
        <p:spPr>
          <a:xfrm>
            <a:off x="2239500" y="0"/>
            <a:ext cx="6904450" cy="45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0" y="1850571"/>
            <a:ext cx="2239500" cy="30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Gian Lorenzo Bernini crea il progetto per la piazza nel 1657. </a:t>
            </a:r>
            <a:endParaRPr lang="en" sz="2400" dirty="0" smtClean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La piazza ha 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… </a:t>
            </a:r>
            <a:r>
              <a:rPr lang="en-US" sz="24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anni</a:t>
            </a:r>
            <a:r>
              <a:rPr lang="en-US" sz="24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lang="en-US"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6427975" y="445025"/>
            <a:ext cx="271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Georgia"/>
                <a:ea typeface="Georgia"/>
                <a:cs typeface="Georgia"/>
                <a:sym typeface="Georgia"/>
              </a:rPr>
              <a:t>Il Colosseo</a:t>
            </a:r>
            <a:endParaRPr sz="3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9909" r="11880"/>
          <a:stretch/>
        </p:blipFill>
        <p:spPr>
          <a:xfrm>
            <a:off x="0" y="0"/>
            <a:ext cx="64279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6427975" y="1563625"/>
            <a:ext cx="2715900" cy="1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L’imperatore Tito inaugura il Colosseo nell’anno 80 d.C.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6503425" y="3363000"/>
            <a:ext cx="2565000" cy="10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Il Colosseo ha </a:t>
            </a:r>
            <a:br>
              <a:rPr lang="en" sz="2400" dirty="0">
                <a:latin typeface="Georgia"/>
                <a:ea typeface="Georgia"/>
                <a:cs typeface="Georgia"/>
                <a:sym typeface="Georgia"/>
              </a:rPr>
            </a:br>
            <a:r>
              <a:rPr lang="en" sz="2400" dirty="0" smtClean="0">
                <a:latin typeface="Georgia"/>
                <a:ea typeface="Georgia"/>
                <a:cs typeface="Georgia"/>
                <a:sym typeface="Georgia"/>
              </a:rPr>
              <a:t>… </a:t>
            </a:r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anni.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-1" y="326350"/>
            <a:ext cx="3831451" cy="15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 palazzo della civiltà italiana a Roma</a:t>
            </a:r>
            <a:endParaRPr sz="300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636974" y="1737409"/>
            <a:ext cx="2557500" cy="166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Il palazzo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della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civiltà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italiana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è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stato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inaugurato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nel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1940.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73" y="0"/>
            <a:ext cx="5221827" cy="5143500"/>
          </a:xfrm>
          <a:prstGeom prst="rect">
            <a:avLst/>
          </a:prstGeom>
        </p:spPr>
      </p:pic>
      <p:sp>
        <p:nvSpPr>
          <p:cNvPr id="7" name="Google Shape;98;p18"/>
          <p:cNvSpPr txBox="1"/>
          <p:nvPr/>
        </p:nvSpPr>
        <p:spPr>
          <a:xfrm>
            <a:off x="636974" y="3766456"/>
            <a:ext cx="2557500" cy="124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Georgia"/>
                <a:ea typeface="Georgia"/>
                <a:cs typeface="Georgia"/>
                <a:sym typeface="Georgia"/>
              </a:rPr>
              <a:t>Il palazzo è </a:t>
            </a:r>
            <a:r>
              <a:rPr lang="en-US" sz="2000" dirty="0" err="1" smtClean="0">
                <a:latin typeface="Georgia"/>
                <a:ea typeface="Georgia"/>
                <a:cs typeface="Georgia"/>
                <a:sym typeface="Georgia"/>
              </a:rPr>
              <a:t>noto</a:t>
            </a:r>
            <a:r>
              <a:rPr lang="en-US" sz="20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000" dirty="0" err="1" smtClean="0">
                <a:latin typeface="Georgia"/>
                <a:ea typeface="Georgia"/>
                <a:cs typeface="Georgia"/>
                <a:sym typeface="Georgia"/>
              </a:rPr>
              <a:t>anche</a:t>
            </a:r>
            <a:r>
              <a:rPr lang="en-US" sz="2000" dirty="0" smtClean="0">
                <a:latin typeface="Georgia"/>
                <a:ea typeface="Georgia"/>
                <a:cs typeface="Georgia"/>
                <a:sym typeface="Georgia"/>
              </a:rPr>
              <a:t> come </a:t>
            </a:r>
            <a:r>
              <a:rPr lang="en-US" sz="2000" dirty="0" err="1" smtClean="0">
                <a:latin typeface="Georgia"/>
                <a:ea typeface="Georgia"/>
                <a:cs typeface="Georgia"/>
                <a:sym typeface="Georgia"/>
              </a:rPr>
              <a:t>il</a:t>
            </a:r>
            <a:r>
              <a:rPr lang="en-US" sz="2000" dirty="0" smtClean="0">
                <a:latin typeface="Georgia"/>
                <a:ea typeface="Georgia"/>
                <a:cs typeface="Georgia"/>
                <a:sym typeface="Georgia"/>
              </a:rPr>
              <a:t> “</a:t>
            </a:r>
            <a:r>
              <a:rPr lang="en-US" sz="2000" dirty="0" err="1"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lang="en-US" sz="2000" dirty="0" err="1" smtClean="0">
                <a:latin typeface="Georgia"/>
                <a:ea typeface="Georgia"/>
                <a:cs typeface="Georgia"/>
                <a:sym typeface="Georgia"/>
              </a:rPr>
              <a:t>olosseo</a:t>
            </a:r>
            <a:r>
              <a:rPr lang="en-US" sz="20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000" dirty="0" err="1" smtClean="0">
                <a:latin typeface="Georgia"/>
                <a:ea typeface="Georgia"/>
                <a:cs typeface="Georgia"/>
                <a:sym typeface="Georgia"/>
              </a:rPr>
              <a:t>quadrato</a:t>
            </a:r>
            <a:r>
              <a:rPr lang="en-US" sz="2000" dirty="0" smtClean="0">
                <a:latin typeface="Georgia"/>
                <a:ea typeface="Georgia"/>
                <a:cs typeface="Georgia"/>
                <a:sym typeface="Georgia"/>
              </a:rPr>
              <a:t>”</a:t>
            </a:r>
            <a:endParaRPr sz="20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43" y="161875"/>
            <a:ext cx="3999900" cy="1558068"/>
          </a:xfrm>
        </p:spPr>
        <p:txBody>
          <a:bodyPr/>
          <a:lstStyle/>
          <a:p>
            <a:pPr marL="139700" indent="0">
              <a:buNone/>
            </a:pPr>
            <a:r>
              <a:rPr lang="it-IT" sz="3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La Mole Antonelliana a Torino </a:t>
            </a:r>
          </a:p>
          <a:p>
            <a:pPr marL="139700" indent="0">
              <a:buNone/>
            </a:pPr>
            <a:endParaRPr lang="it-IT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056" name="Picture 8" descr="La Mole Antonelliana | La Mole Antonelliana da via Verdi | Simone Graziano  Panetto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1064" y="2133599"/>
            <a:ext cx="39530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it-IT" sz="2400" dirty="0">
                <a:solidFill>
                  <a:schemeClr val="tx1"/>
                </a:solidFill>
                <a:latin typeface="Georgia" panose="02040502050405020303" pitchFamily="18" charset="0"/>
              </a:rPr>
              <a:t>La costruzione dell’edificio finisce nel 1888.</a:t>
            </a:r>
          </a:p>
          <a:p>
            <a:pPr marL="139700" indent="0">
              <a:buNone/>
            </a:pPr>
            <a:endParaRPr lang="it-IT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139700" indent="0">
              <a:buNone/>
            </a:pPr>
            <a:r>
              <a:rPr lang="it-IT" sz="2400" dirty="0">
                <a:solidFill>
                  <a:schemeClr val="tx1"/>
                </a:solidFill>
                <a:latin typeface="Georgia" panose="02040502050405020303" pitchFamily="18" charset="0"/>
              </a:rPr>
              <a:t>La Mole ha ... anni.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155372" cy="15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 smtClea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 bosco verticale a Milano</a:t>
            </a:r>
            <a:endParaRPr sz="300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467100" y="4120841"/>
            <a:ext cx="4365170" cy="102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Il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bosco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verticale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a Milano è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stato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completato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400" dirty="0" err="1" smtClean="0">
                <a:latin typeface="Georgia"/>
                <a:ea typeface="Georgia"/>
                <a:cs typeface="Georgia"/>
                <a:sym typeface="Georgia"/>
              </a:rPr>
              <a:t>nel</a:t>
            </a:r>
            <a:r>
              <a:rPr lang="en-US" sz="2400" dirty="0" smtClean="0">
                <a:latin typeface="Georgia"/>
                <a:ea typeface="Georgia"/>
                <a:cs typeface="Georgia"/>
                <a:sym typeface="Georgia"/>
              </a:rPr>
              <a:t> 2014.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1" y="-51002"/>
            <a:ext cx="6988629" cy="3931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62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202</Words>
  <Application>Microsoft Office PowerPoint</Application>
  <PresentationFormat>On-screen Show (16:9)</PresentationFormat>
  <Paragraphs>35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Simple Light</vt:lpstr>
      <vt:lpstr>Quanti anni ha? </vt:lpstr>
      <vt:lpstr>Il Duomo di Milano</vt:lpstr>
      <vt:lpstr>PowerPoint Presentation</vt:lpstr>
      <vt:lpstr>PowerPoint Presentation</vt:lpstr>
      <vt:lpstr>PowerPoint Presentation</vt:lpstr>
      <vt:lpstr>Il Colosseo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Piazza San Pietro a Roma</dc:title>
  <dc:creator>Daniela</dc:creator>
  <cp:lastModifiedBy>Daniela</cp:lastModifiedBy>
  <cp:revision>14</cp:revision>
  <dcterms:modified xsi:type="dcterms:W3CDTF">2023-10-13T20:44:40Z</dcterms:modified>
</cp:coreProperties>
</file>