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30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35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86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26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89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11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49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1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68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20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88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2BCD-362B-424C-8EE2-45040CFDA4F5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C890-B81C-4DDC-AFDE-21F631954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40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3810000"/>
            <a:ext cx="6096000" cy="2133600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vino rosso mi fa pensare a una cena in famiglia</a:t>
            </a:r>
          </a:p>
          <a:p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fa ubriacare</a:t>
            </a:r>
          </a:p>
          <a:p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non mi fa stare bene</a:t>
            </a:r>
          </a:p>
          <a:p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mi fa venire voglia di avere 21 anni</a:t>
            </a:r>
            <a:endParaRPr lang="it-IT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 fa venire sete</a:t>
            </a:r>
          </a:p>
          <a:p>
            <a:r>
              <a:rPr lang="it-IT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mi rende allegro(a)</a:t>
            </a:r>
          </a:p>
          <a:p>
            <a:endParaRPr lang="it-IT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ages.catania.liveuniversity.it/sites/2/2015/11/vin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2514600" y="612775"/>
            <a:ext cx="403860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53000"/>
            <a:ext cx="5486400" cy="1219200"/>
          </a:xfrm>
        </p:spPr>
        <p:txBody>
          <a:bodyPr/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pizza mi fa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pensare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a…</a:t>
            </a: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mi fa venire…</a:t>
            </a:r>
          </a:p>
          <a:p>
            <a:endParaRPr lang="en-US" dirty="0"/>
          </a:p>
        </p:txBody>
      </p:sp>
      <p:pic>
        <p:nvPicPr>
          <p:cNvPr id="9218" name="Picture 2" descr="Risultati immagini per pizza margheri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98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953000"/>
            <a:ext cx="5221288" cy="1219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 fa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pensare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a…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mi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venire…</a:t>
            </a: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mi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viveresani.it/components/ridimensiona.aspx?crop=0&amp;imgPath=C:%5Cinetpub%5Cwwwroot%5Cviveresani.it%5Cpublic%5Callegati%5Ctiger%20bengala_20150819151233.jpg&amp;newHeight=-1&amp;newWidth=848&amp;resV=72&amp;resH=7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50" r="119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3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4876800"/>
            <a:ext cx="5145088" cy="12954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Colosseo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 fa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pensare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a…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mi fa venire…</a:t>
            </a: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mi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focus.it/site_stored/imgs/0003/038/corbis-42-41640358.630x36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4" r="53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42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4876800"/>
            <a:ext cx="5145088" cy="12954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mare mi fa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pensare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…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mi fa venire…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mi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sanawell.it/blog/wp-content/uploads/2012/05/amalfi_shutterstock_32925907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49888" cy="1143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Hitler e Mussolini mi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fanno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a…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mi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fanno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fncrsi.altervista.org/Hitler_Mussolin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0" r="5600"/>
          <a:stretch>
            <a:fillRect/>
          </a:stretch>
        </p:blipFill>
        <p:spPr bwMode="auto">
          <a:xfrm>
            <a:off x="1600200" y="612775"/>
            <a:ext cx="5791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8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953000"/>
            <a:ext cx="5449888" cy="1219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Pensare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esami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 fa…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skuola.net/news_foto/2014/stress-esame-terapi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8" r="118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06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029200"/>
            <a:ext cx="5257800" cy="1219200"/>
          </a:xfrm>
        </p:spPr>
        <p:txBody>
          <a:bodyPr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Vedere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acrobazie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sullo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snowboard mi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chloe ki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462" r="1246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367338"/>
            <a:ext cx="4764088" cy="804862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Imparare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l’italiano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mi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ilmirino.it/wp-content/uploads/2014/07/illustrazione-cor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1000"/>
            <a:ext cx="4114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458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141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Hitler e Mussolini mi fanno pensare a…                                 mi fanno … 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</dc:creator>
  <cp:lastModifiedBy>Daniela</cp:lastModifiedBy>
  <cp:revision>9</cp:revision>
  <dcterms:created xsi:type="dcterms:W3CDTF">2017-04-26T02:08:38Z</dcterms:created>
  <dcterms:modified xsi:type="dcterms:W3CDTF">2019-01-09T17:00:03Z</dcterms:modified>
</cp:coreProperties>
</file>