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2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45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99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06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68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478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03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0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91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8470-C99D-4810-A001-1C86E46252AD}" type="datetimeFigureOut">
              <a:rPr lang="it-IT" smtClean="0"/>
              <a:t>02/01/2024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F9A2-0176-466E-9B75-0D08926FB7F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26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Accessori e capi d’abbigliamento</a:t>
            </a:r>
            <a:endParaRPr lang="it-IT" dirty="0"/>
          </a:p>
        </p:txBody>
      </p:sp>
      <p:pic>
        <p:nvPicPr>
          <p:cNvPr id="7" name="Content Placeholder 6" descr="Spiderman, nightwear, childrenspajama, Sleeve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 descr="London Blue Topaz and Sapphire Vintage Ring in 10k Rose Gold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1858169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47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Qiaocaity Women Winter Warm Coats Women's Loose Autumn And Winter Wool Long Sleeved Lapel Women'S Wool Medium Long Coat, Fall Fashion 2022 Clearance Deals! Khaki X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ugusta Sportswear Women&amp;#39;s Junior fit Pulse Team Sh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60736"/>
            <a:ext cx="5181600" cy="428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5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TODO - 1 - primary thumbnail small_image galle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25 Silver women lady adjust Bangle bracelet fashion charm jewelry wedding gift - Picture 1 of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4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https://img.kwcdn.com/garner-api/transfer/2023-9-1/8b7be985c98b8994e65fca0838b121a8.jpg?imageView2/2/w/800/q/7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onverse Chuck Taylor All Star (low-top) sneakers in white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251"/>
            <a:ext cx="5181600" cy="34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1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02" name="Picture 6" descr="select to zoom model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65" y="1825625"/>
            <a:ext cx="348107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omen Lace Long Skirt Hollow Out Big Swing A-line High Waist Sheer Pleated Frill - Picture 1 of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70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Accessori e capi d’abbigliamento</vt:lpstr>
      <vt:lpstr>PowerPoint Presentation</vt:lpstr>
      <vt:lpstr>PowerPoint Presentation</vt:lpstr>
      <vt:lpstr>PowerPoint Presentation</vt:lpstr>
      <vt:lpstr>PowerPoint Presentation</vt:lpstr>
    </vt:vector>
  </TitlesOfParts>
  <Company>Muhlenberg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Accessori e capi d’abbigliamento</dc:title>
  <dc:creator>Daniela</dc:creator>
  <cp:lastModifiedBy>Daniela</cp:lastModifiedBy>
  <cp:revision>2</cp:revision>
  <dcterms:created xsi:type="dcterms:W3CDTF">2024-01-02T22:18:46Z</dcterms:created>
  <dcterms:modified xsi:type="dcterms:W3CDTF">2024-01-02T22:24:33Z</dcterms:modified>
</cp:coreProperties>
</file>